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9E"/>
    <a:srgbClr val="A8D8F0"/>
    <a:srgbClr val="EBAEAD"/>
    <a:srgbClr val="B0E8D5"/>
    <a:srgbClr val="C7ACEC"/>
    <a:srgbClr val="F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E3D4-9595-26E9-9760-4173BDD9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08A85-40C0-E7E7-7CD3-B121ED1A8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A459-2D07-9516-D9A5-A1F50216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AAA50-88AD-7CBF-320C-FE3CFFC5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316B-249F-2249-D898-215A8155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2631-A616-5FA7-084F-3998529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46C0B-651D-5412-3965-818CF0AD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36F5D-8E8B-1E61-AD6D-B2F54B72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B5D0-0773-6F4E-F2B1-79624FD1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EC6C-D533-63E0-E75C-039893EF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5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EAADF-FE7C-2896-B156-4C4C0E7D9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8E268-97EB-49D1-C210-36D95C03A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F759-769F-1577-82E0-75E6D8BB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C2FA-5A55-5310-820A-908C1FC1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5A07-26CB-A59D-CB93-D563F314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C309-9649-E84B-3D30-903C72EA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E819-4257-783D-3BEC-7D1D75C0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F41E-8669-E9CE-3ED7-4B8AFF43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E1997-236E-399B-B83C-8B3A725E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0592-8AB2-A75E-BA71-DD6E5980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1B65-F4DC-A3A6-8429-E60DC426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01F9-5568-3964-D48B-FE6D930CB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08A0A-D2B6-7A92-0642-20267D15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AB914-58B3-F701-6806-F7621617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735A-C659-968D-0F0A-790D05F5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4715-08AA-85FE-39E7-95C5A6DC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5629-008E-001E-AF72-AB5E60AE7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5281E-5E82-25C5-2512-8E6969721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23347-E4DF-C637-1ABF-13709D7F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070B3-B950-1266-CC2F-60399FC8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BF423-E193-93F7-D4B8-9447B339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33BF-1DC9-567D-AACC-6A884817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D6389-B098-4B4A-AB06-B3D90FDD1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F73DA-5BDE-759B-2AAB-6EEED1EE4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2AB1-F481-CC6F-5B17-5F39AAAD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4741A-59F1-2DD5-994E-B620404DE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43EB0-DE62-D7AA-72DF-C9D604BA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F963A-CDF1-1F15-C786-883FC333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44B14-C021-C47F-8EC4-39E1A1F3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4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9B91-5831-5BF2-E8A9-6B2DF6C8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2DD0F-C44B-93F0-C665-C2F6D0EA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0BD0-2C73-AA88-28CE-1E2CE1C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4E0D4-F15C-882A-35BE-A9B7BF0B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1CEDE-647C-0A1E-BDB9-8E11616F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0E1C5-7F9F-B96C-D553-D8DC826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43C9-1581-7BF1-2773-E1A882A9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5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E48B-0DD7-1E37-24CC-5EB213A4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1CA3-3D4D-FA9C-56C5-4EED3A3E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FE02D-77C2-FB82-A9F7-D41407466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C3414-DDB5-AE8A-35C7-0CCE6EE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41822-E9C1-892E-21A1-19B2F48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01EB5-6D40-292A-4FFB-A2630F0B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8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CEED-6C02-76B1-C325-A20690BD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37A9A-2AEB-9012-6E5B-EBED026B9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D8EBC-549C-2BE2-7034-EAEBA689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C0B02-51C9-19A7-C4D2-620A298F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EEA0B-59E6-2652-C817-4E3696AD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525F2-A76B-66AF-180D-C88E6888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1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5EA5A-AF08-4208-DBD5-4FB87E0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5EAF2-7174-6071-C6BC-A73B7D7B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19E8-E831-25E2-B15F-3DDC8EDB1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EFFB-C85C-4AD3-A490-8772C5B5C97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1310-62F1-A7A2-5E17-C46832FF9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7CEF-D584-EBB0-AC82-18F5C7C05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107A-F654-494F-9258-55842FD6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F4DA06-D026-F466-1914-7ABFEEFE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60" y="596759"/>
            <a:ext cx="7497269" cy="1325563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Peace 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Our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Streets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26" name="Picture 2" descr="THINK - the Transport and Health Integrated research NetworK">
            <a:extLst>
              <a:ext uri="{FF2B5EF4-FFF2-40B4-BE49-F238E27FC236}">
                <a16:creationId xmlns:a16="http://schemas.microsoft.com/office/drawing/2014/main" id="{2CD20322-10E5-A69A-9805-F703DA29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7" y="17321"/>
            <a:ext cx="1730188" cy="17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C1115C-653D-BAC6-4C54-4FBCCA51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3" y="1784491"/>
            <a:ext cx="8953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5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ON A HAPPY FACE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LISTEN CALMING MUSIC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ON A HAPPY FACE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LISTEN CALMING MUSIC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ON A HAPPY FACE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IMPROVE YOUR TIME MANAGEMENT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LISTEN CALMING MUSIC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ON A HAPPY FACE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YOUR OWN GUIDE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IMPROVE YOUR TIME MANAGEMENT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2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LISTEN CALMING MUSIC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ON A HAPPY FACE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YOUR OWN GUIDE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IMPROVE YOUR TIME MANAGEMENT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DECREASE YOUR STRESS IN GENERAL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26E4896-CDE9-7630-DC43-04009A61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8258ADB-E6F9-D83D-78AB-153F3CEC3FED}"/>
              </a:ext>
            </a:extLst>
          </p:cNvPr>
          <p:cNvSpPr txBox="1"/>
          <p:nvPr/>
        </p:nvSpPr>
        <p:spPr>
          <a:xfrm>
            <a:off x="1864659" y="1383268"/>
            <a:ext cx="814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Bahnschrift SemiCondensed" panose="020B0502040204020203" pitchFamily="34" charset="0"/>
              </a:rPr>
              <a:t>HOW TO DEAL WITH ANGER IN TRAFFIC?</a:t>
            </a:r>
            <a:endParaRPr lang="en-US" sz="4000" b="1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3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26E4896-CDE9-7630-DC43-04009A61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8258ADB-E6F9-D83D-78AB-153F3CEC3FED}"/>
              </a:ext>
            </a:extLst>
          </p:cNvPr>
          <p:cNvSpPr txBox="1"/>
          <p:nvPr/>
        </p:nvSpPr>
        <p:spPr>
          <a:xfrm>
            <a:off x="1864659" y="1383268"/>
            <a:ext cx="814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Bahnschrift SemiCondensed" panose="020B0502040204020203" pitchFamily="34" charset="0"/>
              </a:rPr>
              <a:t>HOW TO DEAL WITH ANGER IN TRAFFIC?</a:t>
            </a:r>
            <a:endParaRPr lang="en-US" sz="4000" b="1" dirty="0">
              <a:latin typeface="Bahnschrift SemiCondensed" panose="020B05020402040202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55486F5-D3E3-47D5-B1A8-D6FAC43B374A}"/>
              </a:ext>
            </a:extLst>
          </p:cNvPr>
          <p:cNvSpPr txBox="1"/>
          <p:nvPr/>
        </p:nvSpPr>
        <p:spPr>
          <a:xfrm>
            <a:off x="2142565" y="3770257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latin typeface="Bahnschrift SemiCondensed" panose="020B0502040204020203" pitchFamily="34" charset="0"/>
              </a:rPr>
              <a:t>ANGER</a:t>
            </a:r>
            <a:endParaRPr lang="en-US" sz="4800" dirty="0">
              <a:latin typeface="Bahnschrift SemiCondensed" panose="020B0502040204020203" pitchFamily="34" charset="0"/>
            </a:endParaRPr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BC6CDEF3-1BE0-4F3F-CE04-68FCBAC12A56}"/>
              </a:ext>
            </a:extLst>
          </p:cNvPr>
          <p:cNvCxnSpPr/>
          <p:nvPr/>
        </p:nvCxnSpPr>
        <p:spPr>
          <a:xfrm flipH="1">
            <a:off x="3657600" y="2321859"/>
            <a:ext cx="1452282" cy="1107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5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26E4896-CDE9-7630-DC43-04009A61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8258ADB-E6F9-D83D-78AB-153F3CEC3FED}"/>
              </a:ext>
            </a:extLst>
          </p:cNvPr>
          <p:cNvSpPr txBox="1"/>
          <p:nvPr/>
        </p:nvSpPr>
        <p:spPr>
          <a:xfrm>
            <a:off x="1864659" y="1383268"/>
            <a:ext cx="814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Bahnschrift SemiCondensed" panose="020B0502040204020203" pitchFamily="34" charset="0"/>
              </a:rPr>
              <a:t>HOW TO DEAL WITH ANGER IN TRAFFIC?</a:t>
            </a:r>
            <a:endParaRPr lang="en-US" sz="4000" b="1" dirty="0">
              <a:latin typeface="Bahnschrift SemiCondensed" panose="020B05020402040202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55486F5-D3E3-47D5-B1A8-D6FAC43B374A}"/>
              </a:ext>
            </a:extLst>
          </p:cNvPr>
          <p:cNvSpPr txBox="1"/>
          <p:nvPr/>
        </p:nvSpPr>
        <p:spPr>
          <a:xfrm>
            <a:off x="2142565" y="3770257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latin typeface="Bahnschrift SemiCondensed" panose="020B0502040204020203" pitchFamily="34" charset="0"/>
              </a:rPr>
              <a:t>ANGER</a:t>
            </a:r>
            <a:endParaRPr lang="en-US" sz="4800" dirty="0">
              <a:latin typeface="Bahnschrift SemiCondensed" panose="020B0502040204020203" pitchFamily="34" charset="0"/>
            </a:endParaRPr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BC6CDEF3-1BE0-4F3F-CE04-68FCBAC12A56}"/>
              </a:ext>
            </a:extLst>
          </p:cNvPr>
          <p:cNvCxnSpPr/>
          <p:nvPr/>
        </p:nvCxnSpPr>
        <p:spPr>
          <a:xfrm flipH="1">
            <a:off x="3657600" y="2321859"/>
            <a:ext cx="1452282" cy="1107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CBC0B8-5CB9-A0CD-ADBF-DB32D41E6FBC}"/>
              </a:ext>
            </a:extLst>
          </p:cNvPr>
          <p:cNvSpPr txBox="1"/>
          <p:nvPr/>
        </p:nvSpPr>
        <p:spPr>
          <a:xfrm>
            <a:off x="6436660" y="3770256"/>
            <a:ext cx="502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latin typeface="Bahnschrift SemiCondensed" panose="020B0502040204020203" pitchFamily="34" charset="0"/>
              </a:rPr>
              <a:t>ANGER EXPRESSION</a:t>
            </a:r>
            <a:endParaRPr lang="en-US" sz="4800" dirty="0">
              <a:latin typeface="Bahnschrift SemiCondensed" panose="020B0502040204020203" pitchFamily="34" charset="0"/>
            </a:endParaRP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A3C91B7D-C281-C44D-3776-8025167E1811}"/>
              </a:ext>
            </a:extLst>
          </p:cNvPr>
          <p:cNvCxnSpPr>
            <a:cxnSpLocks/>
          </p:cNvCxnSpPr>
          <p:nvPr/>
        </p:nvCxnSpPr>
        <p:spPr>
          <a:xfrm>
            <a:off x="7772400" y="2282706"/>
            <a:ext cx="1532965" cy="1185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300292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33834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0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8AA30-3B1C-F47A-6BA4-C64BDA1198CC}"/>
              </a:ext>
            </a:extLst>
          </p:cNvPr>
          <p:cNvSpPr/>
          <p:nvPr/>
        </p:nvSpPr>
        <p:spPr>
          <a:xfrm>
            <a:off x="0" y="4372992"/>
            <a:ext cx="2926674" cy="248500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7FC5E2-4911-5A08-C1B3-365494FDD3A6}"/>
              </a:ext>
            </a:extLst>
          </p:cNvPr>
          <p:cNvSpPr/>
          <p:nvPr/>
        </p:nvSpPr>
        <p:spPr>
          <a:xfrm>
            <a:off x="0" y="-1"/>
            <a:ext cx="4041187" cy="2266015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AWARE OF THE SOURCE OF THE STRESS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5ADA-343B-3B4F-DD1D-889BFFEEAF63}"/>
              </a:ext>
            </a:extLst>
          </p:cNvPr>
          <p:cNvSpPr/>
          <p:nvPr/>
        </p:nvSpPr>
        <p:spPr>
          <a:xfrm>
            <a:off x="-19605" y="2285254"/>
            <a:ext cx="4041187" cy="2068500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RELEASE &amp; MOVE 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1D7F8D-F6DE-13E5-6760-C1666DCB70D5}"/>
              </a:ext>
            </a:extLst>
          </p:cNvPr>
          <p:cNvSpPr/>
          <p:nvPr/>
        </p:nvSpPr>
        <p:spPr>
          <a:xfrm>
            <a:off x="4041187" y="-1"/>
            <a:ext cx="4109627" cy="226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FOCUS ON YOUR IMPACT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A40F6-CAC9-6688-8B48-C528B84E32B9}"/>
              </a:ext>
            </a:extLst>
          </p:cNvPr>
          <p:cNvSpPr/>
          <p:nvPr/>
        </p:nvSpPr>
        <p:spPr>
          <a:xfrm>
            <a:off x="8150813" y="-2"/>
            <a:ext cx="4041187" cy="2246777"/>
          </a:xfrm>
          <a:prstGeom prst="rect">
            <a:avLst/>
          </a:prstGeom>
          <a:solidFill>
            <a:srgbClr val="FAA79E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REEVALUATE THE SITUATION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97DEE-FFE7-429D-69FC-C7A7B71FE592}"/>
              </a:ext>
            </a:extLst>
          </p:cNvPr>
          <p:cNvSpPr/>
          <p:nvPr/>
        </p:nvSpPr>
        <p:spPr>
          <a:xfrm>
            <a:off x="8150813" y="2266016"/>
            <a:ext cx="4041187" cy="2087737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FAFAD-23BA-17D0-6A4D-C651CCB612E7}"/>
              </a:ext>
            </a:extLst>
          </p:cNvPr>
          <p:cNvSpPr/>
          <p:nvPr/>
        </p:nvSpPr>
        <p:spPr>
          <a:xfrm>
            <a:off x="5788241" y="4372992"/>
            <a:ext cx="3064276" cy="2485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FE8DA-5818-D3F1-0137-DE6EB549003D}"/>
              </a:ext>
            </a:extLst>
          </p:cNvPr>
          <p:cNvSpPr/>
          <p:nvPr/>
        </p:nvSpPr>
        <p:spPr>
          <a:xfrm>
            <a:off x="2854169" y="4372994"/>
            <a:ext cx="2926674" cy="2485006"/>
          </a:xfrm>
          <a:prstGeom prst="rect">
            <a:avLst/>
          </a:prstGeom>
          <a:solidFill>
            <a:srgbClr val="A8D8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9DAD95-8E85-73AF-7146-DC356C7ACE8F}"/>
              </a:ext>
            </a:extLst>
          </p:cNvPr>
          <p:cNvSpPr/>
          <p:nvPr/>
        </p:nvSpPr>
        <p:spPr>
          <a:xfrm>
            <a:off x="4041186" y="2266014"/>
            <a:ext cx="4109627" cy="2087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BRING YOUR BODY BACK TO BALANCE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61FF91-8F13-7CE7-ABAC-5372D67C7275}"/>
              </a:ext>
            </a:extLst>
          </p:cNvPr>
          <p:cNvSpPr/>
          <p:nvPr/>
        </p:nvSpPr>
        <p:spPr>
          <a:xfrm>
            <a:off x="8852517" y="4372992"/>
            <a:ext cx="3339483" cy="2485004"/>
          </a:xfrm>
          <a:prstGeom prst="rect">
            <a:avLst/>
          </a:prstGeom>
          <a:solidFill>
            <a:srgbClr val="B0E8D5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2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50ddb4c-2ae1-42d7-807a-575966f81f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 SemiCondensed</vt:lpstr>
      <vt:lpstr>Calibri</vt:lpstr>
      <vt:lpstr>Calibri Light</vt:lpstr>
      <vt:lpstr>Office Theme</vt:lpstr>
      <vt:lpstr>Peace on Our Streets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Prifysgol Aberystwyth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Nicholass [amn18] (Staff)</dc:creator>
  <cp:lastModifiedBy>Amy Nicholass [amn18] (Staff)</cp:lastModifiedBy>
  <cp:revision>20</cp:revision>
  <dcterms:created xsi:type="dcterms:W3CDTF">2023-11-02T12:30:39Z</dcterms:created>
  <dcterms:modified xsi:type="dcterms:W3CDTF">2023-12-13T07:33:31Z</dcterms:modified>
</cp:coreProperties>
</file>